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70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927" autoAdjust="0"/>
  </p:normalViewPr>
  <p:slideViewPr>
    <p:cSldViewPr snapToGrid="0">
      <p:cViewPr varScale="1">
        <p:scale>
          <a:sx n="65" d="100"/>
          <a:sy n="65" d="100"/>
        </p:scale>
        <p:origin x="113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21C919-9399-4DD6-9B78-28672A93D2B9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720AE-DA9F-44F9-B279-C35FFC5529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869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655909F-AD8A-4511-A0B8-BAC6B043274F}" type="slidenum">
              <a:rPr lang="en-US" altLang="zh-CN"/>
              <a:t>1</a:t>
            </a:fld>
            <a:endParaRPr lang="en-US" altLang="zh-CN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68350"/>
            <a:ext cx="6821487" cy="3836988"/>
          </a:xfrm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通讯作者</a:t>
            </a:r>
            <a:r>
              <a:rPr lang="en-US" altLang="zh-CN" dirty="0"/>
              <a:t>SCI</a:t>
            </a:r>
            <a:r>
              <a:rPr lang="zh-CN" altLang="en-US" dirty="0"/>
              <a:t>论文只列学生（不包括博后）作为第一作者的论文，共同一作需要标明。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15DDDB-E3BF-A215-8B89-D5092357B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33AC044-EABB-A43F-BC27-EE3231E2C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0CC0F1-4062-E520-23E7-C6023334A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2B92321-5FE4-46A2-D01C-89DD5EB3F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8B71195-3597-1A7F-F508-EE801854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16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80FC3A-FC5E-EABD-4DD7-2F12D34B3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FC41827-1BDD-00F0-45A5-B071E3D53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0F2781-8AD3-BE4A-F772-42B94289E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5D6C03-8799-B3F3-18E0-501F0EF8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5E23CA-3288-CBFF-3812-A00639810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989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D7236B5-E646-24A6-0EB3-871E923576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771BA6E-A5C0-A2BB-E578-016BF9733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DB0824D-6968-0CBE-20CD-31485D694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E0A7AC3-D896-4260-D9F4-7E614534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8156DB-5A72-2300-48D4-B395127E5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597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FA5C33-6AC9-B248-0288-D478E92C6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1BDCFB-C5D3-4006-6F13-203F7D51D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1E8C3D-3C60-7D2F-61EB-9A629E91B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732DF7-6F60-267F-275B-EF63D2B60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D48EAE-4658-7845-47F6-98B77FE0D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253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C49EBB-218F-6E33-3618-A2BC0E06E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ADDC012-6D76-ACEE-2559-86CCFCE69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795DF9-6BA1-FCF1-77D8-EBA29C384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A44D3F-6C27-9AE7-7596-81057330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84A855-9912-ED7D-7115-F4458731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052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67B220-C069-66B9-AD1B-532AC181E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65A583-024A-1758-7305-96205D776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9D1E5B7-183E-FEEA-1643-8352FBE83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A070D28-9EC1-DE84-86AB-6D653FD5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DD7EC8-8938-F074-BDEA-95C600E79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1DFE84-04B1-4744-49DD-DE5F76227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4020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2AF182-0DD5-3A7A-66A0-0BA0BA546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4C59E26-3123-EC5E-9295-0ED162867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286CC54-250D-C1DA-CBC8-A0E238FD8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9C75682-4197-E740-7775-6CAFFC6CA1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30BA42D-9817-E5B0-F084-070ECD523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3D5735E-91E1-F7DC-A5E3-4475BE88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17F935-96CA-5C7E-06A7-747E9880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756F5F5-5A3E-6B1E-7D75-42FF8BD5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26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9A08A2-305C-95A2-2E1A-786B9D33F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940BEBE-34A2-1F8C-BB0A-D5AD59E4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906A6EB-B6EE-0376-35A5-1D2CF3F0B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7F3D386-F5BC-E7E8-EA4B-D69AC1975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946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0193C9D-4FC9-A662-FED4-7E5A9CC2E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0427153-D129-55D6-D650-FD62E312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D122DA3-6753-F00C-E520-129613702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39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4089CE-8197-318A-B491-C3645D3CB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5B8C29-204B-3CB2-EE42-D3F694616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582D545-5084-017E-4397-A0A7B193CE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89475D3-32D0-D126-4798-064B18478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59E0959-8788-0822-06B7-E29B9ADAB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0F9A94D-2E24-0777-2FA8-909D7C4FE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80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DABB28-A10B-272A-B61A-F672B5B7A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7A5175E-63FE-26DC-C038-CB36962EDE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95BCF5-39F1-2EBE-89EB-498AEDBB4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6586063-DC80-0814-2174-403300C9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F513AE9-1D32-5219-2F0C-1909F2E44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50B4B76-8861-E6B0-6083-5676417B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75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2E5F2E4-1F63-1191-CC5E-AB9B537A4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56E2191-EDC8-90F4-3EC2-2A5B81ACD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29B778-194F-2454-0F0E-0387911250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CA770E-47EB-46F7-AF13-B2444409B618}" type="datetimeFigureOut">
              <a:rPr lang="zh-CN" altLang="en-US" smtClean="0"/>
              <a:t>2025/10/27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7DC6BEC-A013-4E99-4542-74EC8C0881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C38E4C-AEBE-B0A3-3DEB-CCEEE860D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42CCE5-D57B-45DB-8693-082F50F6B6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69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3"/>
            <a:ext cx="12192000" cy="838199"/>
          </a:xfrm>
          <a:noFill/>
        </p:spPr>
        <p:txBody>
          <a:bodyPr>
            <a:normAutofit/>
          </a:bodyPr>
          <a:lstStyle/>
          <a:p>
            <a:pPr lvl="1" algn="ctr" defTabSz="457200" rtl="0"/>
            <a:r>
              <a:rPr lang="zh-CN" altLang="en-US" sz="4000" b="1" dirty="0">
                <a:solidFill>
                  <a:srgbClr val="00009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任现岗位以来的主要科技成果</a:t>
            </a:r>
            <a:endParaRPr lang="zh-CN" altLang="en-US" sz="4000" b="1" kern="1200" dirty="0">
              <a:solidFill>
                <a:srgbClr val="00009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1" name="TextBox 5"/>
          <p:cNvSpPr txBox="1"/>
          <p:nvPr/>
        </p:nvSpPr>
        <p:spPr>
          <a:xfrm>
            <a:off x="127819" y="820617"/>
            <a:ext cx="11936361" cy="1135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发表第一作者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SCI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论文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篇（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顶级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篇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，权威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篇），通讯作者（学生一作）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SCI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论文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篇（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顶级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篇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）；第一发明人授权专利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项（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国际</a:t>
            </a:r>
            <a:r>
              <a:rPr lang="en-US" altLang="zh-CN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，国内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×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项）</a:t>
            </a:r>
            <a:endParaRPr lang="en-US" altLang="zh-CN" sz="24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987140"/>
              </p:ext>
            </p:extLst>
          </p:nvPr>
        </p:nvGraphicFramePr>
        <p:xfrm>
          <a:off x="329046" y="2139116"/>
          <a:ext cx="11533908" cy="45057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5454">
                  <a:extLst>
                    <a:ext uri="{9D8B030D-6E8A-4147-A177-3AD203B41FA5}">
                      <a16:colId xmlns:a16="http://schemas.microsoft.com/office/drawing/2014/main" val="3760393459"/>
                    </a:ext>
                  </a:extLst>
                </a:gridCol>
                <a:gridCol w="3224980">
                  <a:extLst>
                    <a:ext uri="{9D8B030D-6E8A-4147-A177-3AD203B41FA5}">
                      <a16:colId xmlns:a16="http://schemas.microsoft.com/office/drawing/2014/main" val="375633031"/>
                    </a:ext>
                  </a:extLst>
                </a:gridCol>
                <a:gridCol w="1396181">
                  <a:extLst>
                    <a:ext uri="{9D8B030D-6E8A-4147-A177-3AD203B41FA5}">
                      <a16:colId xmlns:a16="http://schemas.microsoft.com/office/drawing/2014/main" val="2987666985"/>
                    </a:ext>
                  </a:extLst>
                </a:gridCol>
                <a:gridCol w="5567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1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类别</a:t>
                      </a:r>
                      <a:endParaRPr lang="zh-CN" altLang="en-US" sz="2000" b="1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b="1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数量</a:t>
                      </a:r>
                      <a:endParaRPr lang="zh-CN" altLang="en-US" sz="2000" b="1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名称，年份</a:t>
                      </a:r>
                      <a:endParaRPr lang="zh-CN" altLang="en-US" sz="2000" b="1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206"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SCI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论文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国际顶级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3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例：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Nature, 2024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（通讯）</a:t>
                      </a:r>
                    </a:p>
                    <a:p>
                      <a:pPr algn="ctr"/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NC, 2023</a:t>
                      </a:r>
                      <a:r>
                        <a:rPr lang="zh-CN" altLang="en-US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（共同一作）</a:t>
                      </a:r>
                      <a:endParaRPr lang="en-US" altLang="zh-CN" sz="20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EPSL, 2022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95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国际权威</a:t>
                      </a: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Geophysics</a:t>
                      </a:r>
                      <a:r>
                        <a:rPr lang="en-US" altLang="zh-CN" sz="20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, 2021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20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ESR, 2025</a:t>
                      </a: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1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国际专业</a:t>
                      </a: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079771"/>
                  </a:ext>
                </a:extLst>
              </a:tr>
              <a:tr h="3601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国内权威</a:t>
                      </a: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71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Arial" panose="020B0604020202020204" pitchFamily="34" charset="0"/>
                        </a:rPr>
                        <a:t>专利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国际专利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例：美国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</a:t>
                      </a:r>
                      <a:endParaRPr lang="en-US" altLang="zh-CN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欧洲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14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国内发明专利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总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项（转移转化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万元）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402908"/>
                  </a:ext>
                </a:extLst>
              </a:tr>
              <a:tr h="5128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其他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软著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标准物质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著作等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软著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项；标准物质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个；专著</a:t>
                      </a:r>
                      <a:r>
                        <a:rPr lang="en-US" altLang="zh-CN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×</a:t>
                      </a:r>
                      <a:r>
                        <a:rPr lang="zh-CN" altLang="en-US" sz="20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部</a:t>
                      </a:r>
                      <a:endParaRPr lang="zh-CN" altLang="en-US" sz="2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102567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503"/>
    </mc:Choice>
    <mc:Fallback xmlns="">
      <p:transition spd="slow" advTm="18503"/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168</Words>
  <Application>Microsoft Office PowerPoint</Application>
  <PresentationFormat>宽屏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微软雅黑</vt:lpstr>
      <vt:lpstr>Arial</vt:lpstr>
      <vt:lpstr>Office 主题​​</vt:lpstr>
      <vt:lpstr>任现岗位以来的主要科技成果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错 空</dc:creator>
  <cp:lastModifiedBy>错 空</cp:lastModifiedBy>
  <cp:revision>30</cp:revision>
  <dcterms:created xsi:type="dcterms:W3CDTF">2025-10-24T02:33:43Z</dcterms:created>
  <dcterms:modified xsi:type="dcterms:W3CDTF">2025-10-27T07:21:50Z</dcterms:modified>
</cp:coreProperties>
</file>